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F593-F429-482A-8F42-6C5E5AA9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8B255-04F3-4F12-8C8C-75C0DB4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CD96-9392-44FE-99B5-5583AF131288}" type="datetimeFigureOut">
              <a:rPr lang="en-GB" smtClean="0"/>
              <a:t>23/04/2022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E8C16-4521-4119-BE4D-CF6BA856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EBE1F-252B-4613-AF72-748EEA2D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8E9-FF5D-489B-A5F3-2CE4EE38C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2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D1F6A-2960-480E-9BE9-79E772F5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909E-BFD4-4058-A7CB-E6720C28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AD81-8A53-49EA-8D06-BF711AC81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CD96-9392-44FE-99B5-5583AF131288}" type="datetimeFigureOut">
              <a:rPr lang="en-GB" smtClean="0"/>
              <a:t>23/04/2022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3DBB-6A98-43D7-907B-DFCC7006C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6F0F-A2E6-4D29-A281-FE3486599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78E9-FF5D-489B-A5F3-2CE4EE38C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55DCF-11BB-460A-AEC3-3C005DDC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Benefit’s of integrating AI in software 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06EA0-6062-48D4-8488-57B2B454E5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28068-2958-4838-9004-32ED2454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AA779-4ED5-499C-AEDD-7107BF475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80FF90-C232-43F5-830B-70D47A99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need for software </a:t>
            </a:r>
            <a:r>
              <a:rPr lang="en-US"/>
              <a:t>testing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2779F-6AAA-4C7D-9277-FE0546415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160A0-1F4F-4CF5-B0A9-80E5B7AA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88D50-BE3A-4B44-8EFB-914F940C2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2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4E85B-D083-4798-B72A-6C3EE734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76100-EA74-4380-B2CA-21F92882EA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5F8CBD-1FEF-49CE-92C1-7F10F5A0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ACF6C-B62C-41DD-9C3A-C3A78443B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50577-79A5-4F71-B3F8-180434A0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4DC58-37D7-4E3A-9E06-492B35A90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7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DDD0F5-B8A9-41E3-A21A-AA256298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B</a:t>
            </a:r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enefits of integrating AI in Software Testing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3E7E5-D797-4469-BE04-C46DA068E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1ABDFE-E097-4E9F-8E3C-96DD960E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819FE-8DA5-4607-8967-640848C6E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75DEE-2E21-4687-ACC0-8D9943FE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1E3EB-61AC-455D-9986-81E7B644A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E1549-7CF7-4D3B-947C-850F7221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7B44F-E012-4A1C-A317-C919BCDF7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2F4EF7-EE95-4A4E-88E0-C6B2018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F40AC-949E-4E27-9BDE-E6688A58D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AD0750-1DBC-4AFD-995A-29CF6156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79A09-7E9B-4E4F-ADE8-1ED3B021A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8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6F6ED-ECA3-4C82-9228-7D68EDB7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3411D-6F78-4DD2-AB72-A1176ED71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3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42B3F2-51EC-45D6-99D0-D91EB29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341C3-2050-449F-9FCE-3B4427119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5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3B4BB4-7024-444E-AFB0-646FD1CE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intelligence is about reducing the need  for human decision making with more sophisticated technology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B988B-FE21-40F3-B86C-163D43BBA7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23DA9-28BE-4F92-BE4D-6A2F28AD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A4BD-08F9-4BC5-8554-F174C78D0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108FF-C276-4B06-B83A-2843515F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BE4EB-6A7B-4631-9F5B-E29646303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2AC74F-D599-4CCC-B735-2AA8012B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618BB-9320-4BE5-ABE6-43219CB91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C5BB81-350C-46EB-8A3F-CABBA27C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6632D-91F5-4949-AF10-C5F47211B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3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D7C8E6-7CAF-46A9-8F0C-3C847B0F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6C37A-6789-47DE-B0D9-237D89C4F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A36459-109F-4FE9-9B09-065053DD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C7582-9D2B-4ACB-8DEB-826AC9698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EEB3BE-B5DB-4541-A62F-380C2C62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What is AI?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C75FF-F98D-4E71-8D58-031DF10BE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0DA89A-57E3-42AF-A1C5-3C7C398D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E07F6-B493-4B15-AF6F-C55268EC4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75B7F5-5E01-48E8-BD4C-5C8CE6F1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EB11D-6CDE-41BA-8F85-1C387F563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3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950AC-9B0A-4988-9E00-B9143B2D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What are the processes in software testing and what are the processes involved?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52752-4511-450F-A44E-6B7E66902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1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E0DFE0-C32C-43C3-8504-71C66D2C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CB668-FE78-4919-AB87-3EEB20B8F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90B35-3CD0-4787-873F-B1D15B24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58278-AC76-4A40-A59E-9D60CEC6F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Benefit’s of integrating AI in software testing</vt:lpstr>
      <vt:lpstr>Content</vt:lpstr>
      <vt:lpstr>Introduction</vt:lpstr>
      <vt:lpstr>What is AI?</vt:lpstr>
      <vt:lpstr>PowerPoint Presentation</vt:lpstr>
      <vt:lpstr>PowerPoint Presentation</vt:lpstr>
      <vt:lpstr>What are the processes in software testing and what are the processes involved?</vt:lpstr>
      <vt:lpstr>PowerPoint Presentation</vt:lpstr>
      <vt:lpstr>PowerPoint Presentation</vt:lpstr>
      <vt:lpstr>PowerPoint Presentation</vt:lpstr>
      <vt:lpstr>The need for software testing</vt:lpstr>
      <vt:lpstr>PowerPoint Presentation</vt:lpstr>
      <vt:lpstr>PowerPoint Presentation</vt:lpstr>
      <vt:lpstr>PowerPoint Presentation</vt:lpstr>
      <vt:lpstr>PowerPoint Presentation</vt:lpstr>
      <vt:lpstr>Benefits of integrating AI in Software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intelligence is about reducing the need  for human decision making with more sophisticated technology</vt:lpstr>
      <vt:lpstr>Summary</vt:lpstr>
      <vt:lpstr>Summary</vt:lpstr>
      <vt:lpstr>Summary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Benefit’s of integrating AI in software testing</dc:title>
  <dc:creator>enoch tolu</dc:creator>
  <cp:lastModifiedBy>enoch tolu</cp:lastModifiedBy>
  <cp:revision>1</cp:revision>
  <dcterms:created xsi:type="dcterms:W3CDTF">2022-04-23T20:13:49Z</dcterms:created>
  <dcterms:modified xsi:type="dcterms:W3CDTF">2022-04-23T20:13:49Z</dcterms:modified>
</cp:coreProperties>
</file>